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10693400" cy="7561263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2136" y="90"/>
      </p:cViewPr>
      <p:guideLst>
        <p:guide orient="horz" pos="2382"/>
        <p:guide pos="3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1800225" cy="180022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defTabSz="91471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defTabSz="91471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defTabSz="914712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3192226-1DFC-4BBE-8465-AB39DCFA8CB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1343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6D72F-F465-4800-A5FE-9E9F7B2550D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509EC-DA0E-4E9E-A80D-EA175ABEDC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C2BD3-F480-46DA-BA33-32F752A0EF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0A692-3598-4127-B8B7-185562D03B8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1E516-C0CE-4E33-A41A-9FE9DC2376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54A6-D311-46EC-B11B-5E624DC69CC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8039-C581-49B6-AD8E-8B9CC0C61E2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EE3C9-F332-4C0C-9078-E48C1372DB9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BE4C8-A6D5-4388-BDF6-A5CEF95D80A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B0AD0-B269-44EC-9B7A-DC4A28FFE8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0847B-91DC-47C4-A829-03585721EA0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 smtClean="0"/>
            </a:lvl1pPr>
          </a:lstStyle>
          <a:p>
            <a:pPr>
              <a:defRPr/>
            </a:pPr>
            <a:fld id="{6953043E-8846-4978-BE2C-533C56D1D1B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2pPr>
      <a:lvl3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3pPr>
      <a:lvl4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4pPr>
      <a:lvl5pPr algn="ctr" defTabSz="995363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5pPr>
      <a:lvl6pPr marL="4572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6pPr>
      <a:lvl7pPr marL="9144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7pPr>
      <a:lvl8pPr marL="13716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8pPr>
      <a:lvl9pPr marL="1828800" algn="ctr" defTabSz="995363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43075" indent="-249238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3996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6971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543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115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068763" indent="-249238" algn="l" defTabSz="995363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299" y="523477"/>
            <a:ext cx="8683625" cy="6512719"/>
          </a:xfrm>
          <a:prstGeom prst="rect">
            <a:avLst/>
          </a:prstGeom>
        </p:spPr>
      </p:pic>
      <p:pic>
        <p:nvPicPr>
          <p:cNvPr id="2050" name="Picture 15" descr="Base Foto 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0693400" cy="75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1663700" y="6873875"/>
            <a:ext cx="3567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sz="2400" b="1" smtClean="0">
                <a:solidFill>
                  <a:srgbClr val="000099"/>
                </a:solidFill>
                <a:latin typeface="Sophie" pitchFamily="2" charset="0"/>
              </a:rPr>
              <a:t>25</a:t>
            </a:r>
            <a:r>
              <a:rPr lang="es-ES" altLang="es-ES" sz="2400" b="1" smtClean="0">
                <a:solidFill>
                  <a:srgbClr val="000099"/>
                </a:solidFill>
                <a:latin typeface="Sophie" pitchFamily="2" charset="0"/>
              </a:rPr>
              <a:t>-Abril-2017</a:t>
            </a:r>
            <a:endParaRPr lang="es-ES" altLang="es-ES" sz="2400" b="1" dirty="0">
              <a:solidFill>
                <a:srgbClr val="000099"/>
              </a:solidFill>
              <a:latin typeface="Sophie" pitchFamily="2" charset="0"/>
            </a:endParaRPr>
          </a:p>
        </p:txBody>
      </p:sp>
      <p:sp>
        <p:nvSpPr>
          <p:cNvPr id="3076" name="Text Box 19"/>
          <p:cNvSpPr txBox="1">
            <a:spLocks noChangeArrowheads="1"/>
          </p:cNvSpPr>
          <p:nvPr/>
        </p:nvSpPr>
        <p:spPr bwMode="auto">
          <a:xfrm>
            <a:off x="1651000" y="182563"/>
            <a:ext cx="5240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 sz="3200" b="1" dirty="0" smtClean="0">
                <a:solidFill>
                  <a:srgbClr val="000099"/>
                </a:solidFill>
                <a:latin typeface="Sophie" pitchFamily="2" charset="0"/>
              </a:rPr>
              <a:t>Colegio Santa Beatriz de Silva</a:t>
            </a:r>
            <a:endParaRPr lang="es-ES" altLang="es-ES" sz="3200" b="1" dirty="0">
              <a:solidFill>
                <a:srgbClr val="000099"/>
              </a:solidFill>
              <a:latin typeface="Sophi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Sophie</vt:lpstr>
      <vt:lpstr>Diseño predeterminado</vt:lpstr>
      <vt:lpstr>Presentación de PowerPoint</vt:lpstr>
    </vt:vector>
  </TitlesOfParts>
  <Company>aena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José Manuel Martín-Corral</dc:creator>
  <cp:lastModifiedBy>Sánchez Castaño, Emilio</cp:lastModifiedBy>
  <cp:revision>32</cp:revision>
  <dcterms:created xsi:type="dcterms:W3CDTF">2008-03-31T13:48:07Z</dcterms:created>
  <dcterms:modified xsi:type="dcterms:W3CDTF">2017-04-25T11:27:10Z</dcterms:modified>
</cp:coreProperties>
</file>